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5" r:id="rId33"/>
    <p:sldId id="427" r:id="rId34"/>
    <p:sldId id="429" r:id="rId35"/>
    <p:sldId id="431" r:id="rId36"/>
    <p:sldId id="428" r:id="rId37"/>
    <p:sldId id="412" r:id="rId38"/>
    <p:sldId id="381" r:id="rId39"/>
    <p:sldId id="373" r:id="rId40"/>
    <p:sldId id="371" r:id="rId41"/>
    <p:sldId id="363" r:id="rId42"/>
    <p:sldId id="364" r:id="rId43"/>
    <p:sldId id="376" r:id="rId44"/>
    <p:sldId id="367" r:id="rId45"/>
    <p:sldId id="368" r:id="rId46"/>
    <p:sldId id="382" r:id="rId47"/>
    <p:sldId id="383" r:id="rId48"/>
    <p:sldId id="384" r:id="rId49"/>
    <p:sldId id="385" r:id="rId50"/>
    <p:sldId id="386" r:id="rId51"/>
    <p:sldId id="387" r:id="rId52"/>
    <p:sldId id="377" r:id="rId53"/>
    <p:sldId id="379" r:id="rId54"/>
    <p:sldId id="360" r:id="rId55"/>
    <p:sldId id="398" r:id="rId56"/>
    <p:sldId id="399" r:id="rId57"/>
    <p:sldId id="388" r:id="rId58"/>
    <p:sldId id="389" r:id="rId59"/>
    <p:sldId id="390" r:id="rId60"/>
    <p:sldId id="392" r:id="rId61"/>
    <p:sldId id="393" r:id="rId62"/>
    <p:sldId id="394" r:id="rId63"/>
    <p:sldId id="400" r:id="rId64"/>
    <p:sldId id="405" r:id="rId65"/>
    <p:sldId id="402" r:id="rId66"/>
    <p:sldId id="403" r:id="rId67"/>
    <p:sldId id="404" r:id="rId68"/>
    <p:sldId id="411" r:id="rId69"/>
    <p:sldId id="395" r:id="rId70"/>
    <p:sldId id="396" r:id="rId71"/>
    <p:sldId id="397" r:id="rId72"/>
    <p:sldId id="391" r:id="rId73"/>
    <p:sldId id="260" r:id="rId74"/>
    <p:sldId id="268" r:id="rId75"/>
    <p:sldId id="269" r:id="rId76"/>
    <p:sldId id="262" r:id="rId77"/>
    <p:sldId id="271" r:id="rId78"/>
    <p:sldId id="275" r:id="rId79"/>
    <p:sldId id="279" r:id="rId80"/>
    <p:sldId id="264" r:id="rId81"/>
    <p:sldId id="259" r:id="rId82"/>
    <p:sldId id="261" r:id="rId83"/>
    <p:sldId id="263"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B99D"/>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95979"/>
  </p:normalViewPr>
  <p:slideViewPr>
    <p:cSldViewPr snapToGrid="0">
      <p:cViewPr varScale="1">
        <p:scale>
          <a:sx n="117" d="100"/>
          <a:sy n="117" d="100"/>
        </p:scale>
        <p:origin x="20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2/11/20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2/11/20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2/11/20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3.xml.rels><?xml version="1.0" encoding="UTF-8" standalone="yes"?>
<Relationships xmlns="http://schemas.openxmlformats.org/package/2006/relationships"><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14" Type="http://schemas.openxmlformats.org/officeDocument/2006/relationships/image" Target="../media/image338.png"/><Relationship Id="rId22" Type="http://schemas.openxmlformats.org/officeDocument/2006/relationships/image" Target="../media/image329.png"/></Relationships>
</file>

<file path=ppt/slides/_rels/slide34.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63.png"/><Relationship Id="rId18" Type="http://schemas.openxmlformats.org/officeDocument/2006/relationships/image" Target="../media/image368.png"/><Relationship Id="rId3" Type="http://schemas.openxmlformats.org/officeDocument/2006/relationships/image" Target="../media/image353.png"/><Relationship Id="rId7" Type="http://schemas.openxmlformats.org/officeDocument/2006/relationships/image" Target="../media/image361.png"/><Relationship Id="rId12" Type="http://schemas.openxmlformats.org/officeDocument/2006/relationships/image" Target="../media/image362.png"/><Relationship Id="rId17" Type="http://schemas.openxmlformats.org/officeDocument/2006/relationships/image" Target="../media/image367.png"/><Relationship Id="rId2" Type="http://schemas.openxmlformats.org/officeDocument/2006/relationships/image" Target="../media/image352.png"/><Relationship Id="rId16" Type="http://schemas.openxmlformats.org/officeDocument/2006/relationships/image" Target="../media/image366.png"/><Relationship Id="rId20"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40.png"/><Relationship Id="rId5" Type="http://schemas.openxmlformats.org/officeDocument/2006/relationships/image" Target="../media/image360.png"/><Relationship Id="rId15" Type="http://schemas.openxmlformats.org/officeDocument/2006/relationships/image" Target="../media/image365.png"/><Relationship Id="rId10" Type="http://schemas.openxmlformats.org/officeDocument/2006/relationships/image" Target="../media/image327.png"/><Relationship Id="rId19" Type="http://schemas.openxmlformats.org/officeDocument/2006/relationships/image" Target="../media/image369.png"/><Relationship Id="rId4" Type="http://schemas.openxmlformats.org/officeDocument/2006/relationships/image" Target="../media/image344.png"/><Relationship Id="rId9" Type="http://schemas.openxmlformats.org/officeDocument/2006/relationships/image" Target="../media/image324.png"/><Relationship Id="rId14" Type="http://schemas.openxmlformats.org/officeDocument/2006/relationships/image" Target="../media/image364.png"/></Relationships>
</file>

<file path=ppt/slides/_rels/slide35.xml.rels><?xml version="1.0" encoding="UTF-8" standalone="yes"?>
<Relationships xmlns="http://schemas.openxmlformats.org/package/2006/relationships"><Relationship Id="rId8" Type="http://schemas.openxmlformats.org/officeDocument/2006/relationships/image" Target="../media/image375.png"/><Relationship Id="rId13" Type="http://schemas.openxmlformats.org/officeDocument/2006/relationships/image" Target="../media/image334.png"/><Relationship Id="rId18" Type="http://schemas.openxmlformats.org/officeDocument/2006/relationships/image" Target="../media/image378.png"/><Relationship Id="rId3" Type="http://schemas.openxmlformats.org/officeDocument/2006/relationships/image" Target="../media/image3231.png"/><Relationship Id="rId21" Type="http://schemas.openxmlformats.org/officeDocument/2006/relationships/image" Target="../media/image333.png"/><Relationship Id="rId7" Type="http://schemas.openxmlformats.org/officeDocument/2006/relationships/image" Target="../media/image374.png"/><Relationship Id="rId12" Type="http://schemas.openxmlformats.org/officeDocument/2006/relationships/image" Target="../media/image338.png"/><Relationship Id="rId17" Type="http://schemas.openxmlformats.org/officeDocument/2006/relationships/image" Target="../media/image377.png"/><Relationship Id="rId2" Type="http://schemas.openxmlformats.org/officeDocument/2006/relationships/image" Target="../media/image347.png"/><Relationship Id="rId16" Type="http://schemas.openxmlformats.org/officeDocument/2006/relationships/image" Target="../media/image330.png"/><Relationship Id="rId20" Type="http://schemas.openxmlformats.org/officeDocument/2006/relationships/image" Target="../media/image329.png"/><Relationship Id="rId1" Type="http://schemas.openxmlformats.org/officeDocument/2006/relationships/slideLayout" Target="../slideLayouts/slideLayout2.xml"/><Relationship Id="rId6" Type="http://schemas.openxmlformats.org/officeDocument/2006/relationships/image" Target="../media/image373.png"/><Relationship Id="rId11" Type="http://schemas.openxmlformats.org/officeDocument/2006/relationships/image" Target="../media/image341.png"/><Relationship Id="rId24" Type="http://schemas.openxmlformats.org/officeDocument/2006/relationships/image" Target="../media/image327.png"/><Relationship Id="rId5" Type="http://schemas.openxmlformats.org/officeDocument/2006/relationships/image" Target="../media/image372.png"/><Relationship Id="rId15" Type="http://schemas.openxmlformats.org/officeDocument/2006/relationships/image" Target="../media/image340.png"/><Relationship Id="rId23" Type="http://schemas.openxmlformats.org/officeDocument/2006/relationships/image" Target="../media/image380.png"/><Relationship Id="rId10" Type="http://schemas.openxmlformats.org/officeDocument/2006/relationships/image" Target="../media/image343.png"/><Relationship Id="rId19" Type="http://schemas.openxmlformats.org/officeDocument/2006/relationships/image" Target="../media/image379.png"/><Relationship Id="rId4" Type="http://schemas.openxmlformats.org/officeDocument/2006/relationships/image" Target="../media/image371.png"/><Relationship Id="rId9" Type="http://schemas.openxmlformats.org/officeDocument/2006/relationships/image" Target="../media/image344.png"/><Relationship Id="rId14" Type="http://schemas.openxmlformats.org/officeDocument/2006/relationships/image" Target="../media/image376.png"/><Relationship Id="rId22" Type="http://schemas.openxmlformats.org/officeDocument/2006/relationships/image" Target="../media/image324.png"/></Relationships>
</file>

<file path=ppt/slides/_rels/slide36.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1.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0.png"/><Relationship Id="rId5" Type="http://schemas.openxmlformats.org/officeDocument/2006/relationships/image" Target="../media/image3601.png"/><Relationship Id="rId4" Type="http://schemas.openxmlformats.org/officeDocument/2006/relationships/image" Target="../media/image344.png"/></Relationships>
</file>

<file path=ppt/slides/_rels/slide37.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8.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381.png"/><Relationship Id="rId7" Type="http://schemas.openxmlformats.org/officeDocument/2006/relationships/image" Target="../media/image383.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82.png"/><Relationship Id="rId9" Type="http://schemas.openxmlformats.org/officeDocument/2006/relationships/image" Target="../media/image1570.png"/></Relationships>
</file>

<file path=ppt/slides/_rels/slide39.xml.rels><?xml version="1.0" encoding="UTF-8" standalone="yes"?>
<Relationships xmlns="http://schemas.openxmlformats.org/package/2006/relationships"><Relationship Id="rId8" Type="http://schemas.openxmlformats.org/officeDocument/2006/relationships/image" Target="../media/image387.png"/><Relationship Id="rId3" Type="http://schemas.openxmlformats.org/officeDocument/2006/relationships/image" Target="../media/image1600.png"/><Relationship Id="rId7" Type="http://schemas.openxmlformats.org/officeDocument/2006/relationships/image" Target="../media/image38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85.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8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image" Target="../media/image394.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9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92.png"/><Relationship Id="rId5" Type="http://schemas.openxmlformats.org/officeDocument/2006/relationships/image" Target="../media/image1690.png"/><Relationship Id="rId10" Type="http://schemas.openxmlformats.org/officeDocument/2006/relationships/image" Target="../media/image391.png"/><Relationship Id="rId4" Type="http://schemas.openxmlformats.org/officeDocument/2006/relationships/image" Target="../media/image1680.png"/><Relationship Id="rId9" Type="http://schemas.openxmlformats.org/officeDocument/2006/relationships/image" Target="../media/image390.png"/></Relationships>
</file>

<file path=ppt/slides/_rels/slide41.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1780.png"/><Relationship Id="rId7" Type="http://schemas.openxmlformats.org/officeDocument/2006/relationships/image" Target="../media/image39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99.png"/><Relationship Id="rId5" Type="http://schemas.openxmlformats.org/officeDocument/2006/relationships/image" Target="../media/image1800.png"/><Relationship Id="rId10" Type="http://schemas.openxmlformats.org/officeDocument/2006/relationships/image" Target="../media/image398.png"/><Relationship Id="rId4" Type="http://schemas.openxmlformats.org/officeDocument/2006/relationships/image" Target="../media/image1790.png"/><Relationship Id="rId9" Type="http://schemas.openxmlformats.org/officeDocument/2006/relationships/image" Target="../media/image397.png"/></Relationships>
</file>

<file path=ppt/slides/_rels/slide42.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400.png"/></Relationships>
</file>

<file path=ppt/slides/_rels/slide43.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image" Target="../media/image407.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406.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405.png"/><Relationship Id="rId5" Type="http://schemas.openxmlformats.org/officeDocument/2006/relationships/image" Target="../media/image1940.png"/><Relationship Id="rId10" Type="http://schemas.openxmlformats.org/officeDocument/2006/relationships/image" Target="../media/image404.png"/><Relationship Id="rId4" Type="http://schemas.openxmlformats.org/officeDocument/2006/relationships/image" Target="../media/image1930.png"/><Relationship Id="rId9" Type="http://schemas.openxmlformats.org/officeDocument/2006/relationships/image" Target="../media/image403.png"/></Relationships>
</file>

<file path=ppt/slides/_rels/slide44.xml.rels><?xml version="1.0" encoding="UTF-8" standalone="yes"?>
<Relationships xmlns="http://schemas.openxmlformats.org/package/2006/relationships"><Relationship Id="rId8" Type="http://schemas.openxmlformats.org/officeDocument/2006/relationships/image" Target="../media/image409.png"/><Relationship Id="rId3" Type="http://schemas.openxmlformats.org/officeDocument/2006/relationships/image" Target="../media/image2030.png"/><Relationship Id="rId7" Type="http://schemas.openxmlformats.org/officeDocument/2006/relationships/image" Target="../media/image40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412.png"/><Relationship Id="rId5" Type="http://schemas.openxmlformats.org/officeDocument/2006/relationships/image" Target="../media/image2050.png"/><Relationship Id="rId10" Type="http://schemas.openxmlformats.org/officeDocument/2006/relationships/image" Target="../media/image411.png"/><Relationship Id="rId4" Type="http://schemas.openxmlformats.org/officeDocument/2006/relationships/image" Target="../media/image2040.png"/><Relationship Id="rId9" Type="http://schemas.openxmlformats.org/officeDocument/2006/relationships/image" Target="../media/image410.png"/></Relationships>
</file>

<file path=ppt/slides/_rels/slide45.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2130.png"/><Relationship Id="rId7" Type="http://schemas.openxmlformats.org/officeDocument/2006/relationships/image" Target="../media/image413.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418.png"/><Relationship Id="rId5" Type="http://schemas.openxmlformats.org/officeDocument/2006/relationships/image" Target="../media/image2150.png"/><Relationship Id="rId10" Type="http://schemas.openxmlformats.org/officeDocument/2006/relationships/image" Target="../media/image417.png"/><Relationship Id="rId4" Type="http://schemas.openxmlformats.org/officeDocument/2006/relationships/image" Target="../media/image2140.png"/><Relationship Id="rId9" Type="http://schemas.openxmlformats.org/officeDocument/2006/relationships/image" Target="../media/image416.png"/></Relationships>
</file>

<file path=ppt/slides/_rels/slide46.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2230.png"/><Relationship Id="rId7" Type="http://schemas.openxmlformats.org/officeDocument/2006/relationships/image" Target="../media/image420.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19.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23.png"/><Relationship Id="rId4" Type="http://schemas.openxmlformats.org/officeDocument/2006/relationships/image" Target="../media/image2240.png"/><Relationship Id="rId9" Type="http://schemas.openxmlformats.org/officeDocument/2006/relationships/image" Target="../media/image422.png"/></Relationships>
</file>

<file path=ppt/slides/_rels/slide47.xml.rels><?xml version="1.0" encoding="UTF-8" standalone="yes"?>
<Relationships xmlns="http://schemas.openxmlformats.org/package/2006/relationships"><Relationship Id="rId8" Type="http://schemas.openxmlformats.org/officeDocument/2006/relationships/image" Target="../media/image424.png"/><Relationship Id="rId13" Type="http://schemas.openxmlformats.org/officeDocument/2006/relationships/image" Target="../media/image429.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28.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27.png"/><Relationship Id="rId5" Type="http://schemas.openxmlformats.org/officeDocument/2006/relationships/image" Target="../media/image2350.png"/><Relationship Id="rId10" Type="http://schemas.openxmlformats.org/officeDocument/2006/relationships/image" Target="../media/image426.png"/><Relationship Id="rId4" Type="http://schemas.openxmlformats.org/officeDocument/2006/relationships/image" Target="../media/image2340.png"/><Relationship Id="rId9" Type="http://schemas.openxmlformats.org/officeDocument/2006/relationships/image" Target="../media/image425.png"/></Relationships>
</file>

<file path=ppt/slides/_rels/slide48.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35.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34.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33.png"/><Relationship Id="rId5" Type="http://schemas.openxmlformats.org/officeDocument/2006/relationships/image" Target="../media/image2470.png"/><Relationship Id="rId10" Type="http://schemas.openxmlformats.org/officeDocument/2006/relationships/image" Target="../media/image432.png"/><Relationship Id="rId4" Type="http://schemas.openxmlformats.org/officeDocument/2006/relationships/image" Target="../media/image2460.png"/><Relationship Id="rId9" Type="http://schemas.openxmlformats.org/officeDocument/2006/relationships/image" Target="../media/image431.png"/><Relationship Id="rId14" Type="http://schemas.openxmlformats.org/officeDocument/2006/relationships/image" Target="../media/image25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36.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38.png"/><Relationship Id="rId10" Type="http://schemas.openxmlformats.org/officeDocument/2006/relationships/image" Target="../media/image440.png"/><Relationship Id="rId4" Type="http://schemas.openxmlformats.org/officeDocument/2006/relationships/image" Target="../media/image437.png"/><Relationship Id="rId9" Type="http://schemas.openxmlformats.org/officeDocument/2006/relationships/image" Target="../media/image43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45.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44.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43.png"/><Relationship Id="rId5" Type="http://schemas.openxmlformats.org/officeDocument/2006/relationships/image" Target="../media/image2700.png"/><Relationship Id="rId10" Type="http://schemas.openxmlformats.org/officeDocument/2006/relationships/image" Target="../media/image442.png"/><Relationship Id="rId4" Type="http://schemas.openxmlformats.org/officeDocument/2006/relationships/image" Target="../media/image2690.png"/><Relationship Id="rId9" Type="http://schemas.openxmlformats.org/officeDocument/2006/relationships/image" Target="../media/image441.png"/><Relationship Id="rId14" Type="http://schemas.openxmlformats.org/officeDocument/2006/relationships/image" Target="../media/image446.png"/></Relationships>
</file>

<file path=ppt/slides/_rels/slide51.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47.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49.png"/><Relationship Id="rId4" Type="http://schemas.openxmlformats.org/officeDocument/2006/relationships/image" Target="../media/image448.png"/></Relationships>
</file>

<file path=ppt/slides/_rels/slide52.xml.rels><?xml version="1.0" encoding="UTF-8" standalone="yes"?>
<Relationships xmlns="http://schemas.openxmlformats.org/package/2006/relationships"><Relationship Id="rId8" Type="http://schemas.openxmlformats.org/officeDocument/2006/relationships/image" Target="../media/image451.png"/><Relationship Id="rId13" Type="http://schemas.openxmlformats.org/officeDocument/2006/relationships/image" Target="../media/image455.png"/><Relationship Id="rId3" Type="http://schemas.openxmlformats.org/officeDocument/2006/relationships/image" Target="../media/image2870.png"/><Relationship Id="rId7" Type="http://schemas.openxmlformats.org/officeDocument/2006/relationships/image" Target="../media/image450.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54.png"/><Relationship Id="rId5" Type="http://schemas.openxmlformats.org/officeDocument/2006/relationships/image" Target="../media/image2890.png"/><Relationship Id="rId10" Type="http://schemas.openxmlformats.org/officeDocument/2006/relationships/image" Target="../media/image453.png"/><Relationship Id="rId4" Type="http://schemas.openxmlformats.org/officeDocument/2006/relationships/image" Target="../media/image2880.png"/><Relationship Id="rId9" Type="http://schemas.openxmlformats.org/officeDocument/2006/relationships/image" Target="../media/image452.png"/></Relationships>
</file>

<file path=ppt/slides/_rels/slide53.xml.rels><?xml version="1.0" encoding="UTF-8" standalone="yes"?>
<Relationships xmlns="http://schemas.openxmlformats.org/package/2006/relationships"><Relationship Id="rId8" Type="http://schemas.openxmlformats.org/officeDocument/2006/relationships/image" Target="../media/image458.png"/><Relationship Id="rId3" Type="http://schemas.openxmlformats.org/officeDocument/2006/relationships/image" Target="../media/image2990.png"/><Relationship Id="rId7" Type="http://schemas.openxmlformats.org/officeDocument/2006/relationships/image" Target="../media/image457.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59.png"/></Relationships>
</file>

<file path=ppt/slides/_rels/slide54.xml.rels><?xml version="1.0" encoding="UTF-8" standalone="yes"?>
<Relationships xmlns="http://schemas.openxmlformats.org/package/2006/relationships"><Relationship Id="rId3" Type="http://schemas.openxmlformats.org/officeDocument/2006/relationships/image" Target="../media/image461.png"/><Relationship Id="rId7" Type="http://schemas.openxmlformats.org/officeDocument/2006/relationships/image" Target="../media/image790.png"/><Relationship Id="rId2" Type="http://schemas.openxmlformats.org/officeDocument/2006/relationships/image" Target="../media/image460.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62.png"/></Relationships>
</file>

<file path=ppt/slides/_rels/slide5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44.png"/></Relationships>
</file>

<file path=ppt/slides/_rels/slide56.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64.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63.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8.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65.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82.png"/><Relationship Id="rId24" Type="http://schemas.openxmlformats.org/officeDocument/2006/relationships/image" Target="../media/image3320.png"/><Relationship Id="rId5" Type="http://schemas.openxmlformats.org/officeDocument/2006/relationships/image" Target="../media/image434.png"/><Relationship Id="rId15" Type="http://schemas.openxmlformats.org/officeDocument/2006/relationships/image" Target="../media/image384.png"/><Relationship Id="rId23" Type="http://schemas.openxmlformats.org/officeDocument/2006/relationships/image" Target="../media/image466.png"/><Relationship Id="rId10" Type="http://schemas.openxmlformats.org/officeDocument/2006/relationships/image" Target="../media/image381.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83.png"/><Relationship Id="rId22" Type="http://schemas.openxmlformats.org/officeDocument/2006/relationships/image" Target="../media/image3310.png"/><Relationship Id="rId27" Type="http://schemas.openxmlformats.org/officeDocument/2006/relationships/image" Target="../media/image3180.png"/></Relationships>
</file>

<file path=ppt/slides/_rels/slide59.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44.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66.png"/><Relationship Id="rId4" Type="http://schemas.openxmlformats.org/officeDocument/2006/relationships/image" Target="../media/image3360.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61.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403.png"/><Relationship Id="rId10" Type="http://schemas.openxmlformats.org/officeDocument/2006/relationships/image" Target="../media/image433.png"/><Relationship Id="rId4" Type="http://schemas.openxmlformats.org/officeDocument/2006/relationships/image" Target="../media/image402.png"/><Relationship Id="rId9" Type="http://schemas.openxmlformats.org/officeDocument/2006/relationships/image" Target="../media/image430.png"/></Relationships>
</file>

<file path=ppt/slides/_rels/slide6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34.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3.xml.rels><?xml version="1.0" encoding="UTF-8" standalone="yes"?>
<Relationships xmlns="http://schemas.openxmlformats.org/package/2006/relationships"><Relationship Id="rId3" Type="http://schemas.openxmlformats.org/officeDocument/2006/relationships/image" Target="../media/image444.png"/><Relationship Id="rId7" Type="http://schemas.openxmlformats.org/officeDocument/2006/relationships/image" Target="../media/image3600.png"/><Relationship Id="rId2" Type="http://schemas.openxmlformats.org/officeDocument/2006/relationships/image" Target="../media/image441.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67.png"/></Relationships>
</file>

<file path=ppt/slides/_rels/slide64.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5.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66.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65.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68.png"/><Relationship Id="rId9" Type="http://schemas.openxmlformats.org/officeDocument/2006/relationships/image" Target="../media/image469.png"/><Relationship Id="rId14" Type="http://schemas.openxmlformats.org/officeDocument/2006/relationships/image" Target="../media/image3690.png"/></Relationships>
</file>

<file path=ppt/slides/_rels/slide66.xml.rels><?xml version="1.0" encoding="UTF-8" standalone="yes"?>
<Relationships xmlns="http://schemas.openxmlformats.org/package/2006/relationships"><Relationship Id="rId8" Type="http://schemas.openxmlformats.org/officeDocument/2006/relationships/image" Target="../media/image473.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70.png"/><Relationship Id="rId1" Type="http://schemas.openxmlformats.org/officeDocument/2006/relationships/slideLayout" Target="../slideLayouts/slideLayout12.xml"/><Relationship Id="rId6" Type="http://schemas.openxmlformats.org/officeDocument/2006/relationships/image" Target="../media/image472.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74.png"/><Relationship Id="rId4" Type="http://schemas.openxmlformats.org/officeDocument/2006/relationships/image" Target="../media/image471.png"/><Relationship Id="rId9" Type="http://schemas.openxmlformats.org/officeDocument/2006/relationships/image" Target="../media/image4031.png"/></Relationships>
</file>

<file path=ppt/slides/_rels/slide67.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65.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69.png"/><Relationship Id="rId2" Type="http://schemas.openxmlformats.org/officeDocument/2006/relationships/image" Target="../media/image77.png"/><Relationship Id="rId16" Type="http://schemas.openxmlformats.org/officeDocument/2006/relationships/image" Target="../media/image463.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68.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73.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66.png"/><Relationship Id="rId27" Type="http://schemas.openxmlformats.org/officeDocument/2006/relationships/image" Target="../media/image472.png"/><Relationship Id="rId30" Type="http://schemas.openxmlformats.org/officeDocument/2006/relationships/image" Target="../media/image4060.png"/></Relationships>
</file>

<file path=ppt/slides/_rels/slide68.xml.rels><?xml version="1.0" encoding="UTF-8" standalone="yes"?>
<Relationships xmlns="http://schemas.openxmlformats.org/package/2006/relationships"><Relationship Id="rId13" Type="http://schemas.openxmlformats.org/officeDocument/2006/relationships/image" Target="../media/image465.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68.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66.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9.xml.rels><?xml version="1.0" encoding="UTF-8" standalone="yes"?>
<Relationships xmlns="http://schemas.openxmlformats.org/package/2006/relationships"><Relationship Id="rId2" Type="http://schemas.openxmlformats.org/officeDocument/2006/relationships/image" Target="../media/image475.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476.em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2.png"/></Relationships>
</file>

<file path=ppt/slides/_rels/slide77.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4.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83.png"/><Relationship Id="rId4" Type="http://schemas.openxmlformats.org/officeDocument/2006/relationships/image" Target="../media/image479.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83.png"/><Relationship Id="rId5" Type="http://schemas.openxmlformats.org/officeDocument/2006/relationships/image" Target="../media/image479.png"/><Relationship Id="rId4" Type="http://schemas.openxmlformats.org/officeDocument/2006/relationships/image" Target="../media/image484.e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8.png"/><Relationship Id="rId4" Type="http://schemas.openxmlformats.org/officeDocument/2006/relationships/image" Target="../media/image484.emf"/></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6.png"/></Relationships>
</file>

<file path=ppt/slides/_rels/slide83.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8.png"/><Relationship Id="rId4" Type="http://schemas.openxmlformats.org/officeDocument/2006/relationships/image" Target="../media/image481.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512036"/>
            <a:ext cx="980077" cy="1438386"/>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4430924" y="611000"/>
            <a:ext cx="4514121" cy="646331"/>
          </a:xfrm>
          <a:prstGeom prst="rect">
            <a:avLst/>
          </a:prstGeom>
          <a:solidFill>
            <a:srgbClr val="0FB99D"/>
          </a:solidFill>
        </p:spPr>
        <p:txBody>
          <a:bodyPr wrap="none" rtlCol="0">
            <a:spAutoFit/>
          </a:bodyPr>
          <a:lstStyle/>
          <a:p>
            <a:r>
              <a:rPr lang="en-US" dirty="0"/>
              <a:t>Oxygen Vacancy created in 2</a:t>
            </a:r>
            <a:r>
              <a:rPr lang="en-US" baseline="30000" dirty="0"/>
              <a:t>nd</a:t>
            </a:r>
            <a:r>
              <a:rPr lang="en-US" dirty="0"/>
              <a:t> layer of 2</a:t>
            </a:r>
            <a:r>
              <a:rPr lang="en-US" baseline="30000" dirty="0"/>
              <a:t>nd</a:t>
            </a:r>
            <a:r>
              <a:rPr lang="en-US" dirty="0"/>
              <a:t> row</a:t>
            </a:r>
          </a:p>
          <a:p>
            <a:r>
              <a:rPr lang="en-US" dirty="0"/>
              <a:t> from left to right</a:t>
            </a:r>
          </a:p>
        </p:txBody>
      </p:sp>
    </p:spTree>
    <p:extLst>
      <p:ext uri="{BB962C8B-B14F-4D97-AF65-F5344CB8AC3E}">
        <p14:creationId xmlns:p14="http://schemas.microsoft.com/office/powerpoint/2010/main" val="253054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75E44FDA-0E6F-7845-8C37-D207D79B3DAA}"/>
                  </a:ext>
                </a:extLst>
              </p:cNvPr>
              <p:cNvSpPr>
                <a:spLocks noGrp="1"/>
              </p:cNvSpPr>
              <p:nvPr>
                <p:ph type="title"/>
              </p:nvPr>
            </p:nvSpPr>
            <p:spPr>
              <a:xfrm>
                <a:off x="501601" y="36731"/>
                <a:ext cx="8881883" cy="467403"/>
              </a:xfrm>
              <a:solidFill>
                <a:schemeClr val="accent2"/>
              </a:solidFill>
            </p:spPr>
            <p:txBody>
              <a:bodyPr>
                <a:noAutofit/>
              </a:bodyPr>
              <a:lstStyle/>
              <a:p>
                <a:r>
                  <a:rPr lang="en-US" sz="2800" dirty="0"/>
                  <a:t>Binding Energy of H</a:t>
                </a:r>
                <a:r>
                  <a:rPr lang="en-US" sz="2800" baseline="-25000" dirty="0"/>
                  <a:t>2</a:t>
                </a:r>
                <a:r>
                  <a:rPr lang="en-US" sz="2800" dirty="0"/>
                  <a:t>O on V</a:t>
                </a:r>
                <a:r>
                  <a:rPr lang="en-US" sz="2800" baseline="-25000" dirty="0"/>
                  <a:t>2</a:t>
                </a:r>
                <a:r>
                  <a:rPr lang="en-US" sz="2800" dirty="0"/>
                  <a:t>O</a:t>
                </a:r>
                <a:r>
                  <a:rPr lang="en-US" sz="2800" baseline="-25000" dirty="0"/>
                  <a:t>5</a:t>
                </a:r>
                <a:r>
                  <a:rPr lang="en-US" sz="2800" dirty="0"/>
                  <a:t>/TiO</a:t>
                </a:r>
                <a:r>
                  <a:rPr lang="en-US" sz="2800" baseline="-25000" dirty="0"/>
                  <a:t>2 </a:t>
                </a:r>
                <a:r>
                  <a:rPr lang="en-US" sz="2800" dirty="0"/>
                  <a:t>(</a:t>
                </a:r>
                <a:r>
                  <a:rPr lang="da-DK" sz="2800" dirty="0"/>
                  <a:t>6</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ea typeface="Cambria Math" panose="02040503050406030204" pitchFamily="18" charset="0"/>
                      </a:rPr>
                      <m:t>2</m:t>
                    </m:r>
                  </m:oMath>
                </a14:m>
                <a:r>
                  <a:rPr lang="da-DK" sz="2800" dirty="0"/>
                  <a:t>  super </a:t>
                </a:r>
                <a:r>
                  <a:rPr lang="da-DK" sz="2800" dirty="0" err="1"/>
                  <a:t>cell</a:t>
                </a:r>
                <a:r>
                  <a:rPr lang="da-DK" sz="2800" dirty="0"/>
                  <a:t> with </a:t>
                </a:r>
                <a:r>
                  <a:rPr lang="da-DK" sz="2800" dirty="0" err="1"/>
                  <a:t>O</a:t>
                </a:r>
                <a:r>
                  <a:rPr lang="da-DK" sz="2800" baseline="-25000" dirty="0" err="1"/>
                  <a:t>v</a:t>
                </a:r>
                <a:r>
                  <a:rPr lang="da-DK" sz="2800" dirty="0"/>
                  <a:t>) </a:t>
                </a:r>
                <a:endParaRPr lang="en-US" sz="2800" baseline="-25000" dirty="0"/>
              </a:p>
            </p:txBody>
          </p:sp>
        </mc:Choice>
        <mc:Fallback>
          <p:sp>
            <p:nvSpPr>
              <p:cNvPr id="4" name="Title 1">
                <a:extLst>
                  <a:ext uri="{FF2B5EF4-FFF2-40B4-BE49-F238E27FC236}">
                    <a16:creationId xmlns:a16="http://schemas.microsoft.com/office/drawing/2014/main" id="{75E44FDA-0E6F-7845-8C37-D207D79B3DAA}"/>
                  </a:ext>
                </a:extLst>
              </p:cNvPr>
              <p:cNvSpPr>
                <a:spLocks noGrp="1" noRot="1" noChangeAspect="1" noMove="1" noResize="1" noEditPoints="1" noAdjustHandles="1" noChangeArrowheads="1" noChangeShapeType="1" noTextEdit="1"/>
              </p:cNvSpPr>
              <p:nvPr>
                <p:ph type="title"/>
              </p:nvPr>
            </p:nvSpPr>
            <p:spPr>
              <a:xfrm>
                <a:off x="501601" y="36731"/>
                <a:ext cx="8881883" cy="467403"/>
              </a:xfrm>
              <a:blipFill>
                <a:blip r:embed="rId2"/>
                <a:stretch>
                  <a:fillRect l="-1284" t="-18421" r="-1569"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E772087-601E-4F4D-A4CC-723A77C65DB3}"/>
              </a:ext>
            </a:extLst>
          </p:cNvPr>
          <p:cNvSpPr txBox="1"/>
          <p:nvPr/>
        </p:nvSpPr>
        <p:spPr>
          <a:xfrm>
            <a:off x="9471784" y="331278"/>
            <a:ext cx="2708818"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a:t>
            </a:r>
          </a:p>
          <a:p>
            <a:r>
              <a:rPr lang="en-US" sz="1500" dirty="0"/>
              <a:t>layer of 6</a:t>
            </a:r>
            <a:r>
              <a:rPr lang="en-US" sz="1500" baseline="30000" dirty="0"/>
              <a:t>th</a:t>
            </a:r>
            <a:r>
              <a:rPr lang="en-US" sz="1500" dirty="0"/>
              <a:t> row from left to right</a:t>
            </a:r>
          </a:p>
        </p:txBody>
      </p:sp>
      <p:cxnSp>
        <p:nvCxnSpPr>
          <p:cNvPr id="6" name="Straight Connector 5">
            <a:extLst>
              <a:ext uri="{FF2B5EF4-FFF2-40B4-BE49-F238E27FC236}">
                <a16:creationId xmlns:a16="http://schemas.microsoft.com/office/drawing/2014/main" id="{732A9449-C6C0-A248-B16C-103159280EB0}"/>
              </a:ext>
            </a:extLst>
          </p:cNvPr>
          <p:cNvCxnSpPr>
            <a:cxnSpLocks/>
          </p:cNvCxnSpPr>
          <p:nvPr/>
        </p:nvCxnSpPr>
        <p:spPr>
          <a:xfrm flipV="1">
            <a:off x="7264262" y="2050144"/>
            <a:ext cx="3730317" cy="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DA1650-84EB-7445-A214-6A43BF2CFC1F}"/>
                  </a:ext>
                </a:extLst>
              </p:cNvPr>
              <p:cNvSpPr txBox="1"/>
              <p:nvPr/>
            </p:nvSpPr>
            <p:spPr>
              <a:xfrm>
                <a:off x="6053190" y="1919339"/>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90DA1650-84EB-7445-A214-6A43BF2CFC1F}"/>
                  </a:ext>
                </a:extLst>
              </p:cNvPr>
              <p:cNvSpPr txBox="1">
                <a:spLocks noRot="1" noChangeAspect="1" noMove="1" noResize="1" noEditPoints="1" noAdjustHandles="1" noChangeArrowheads="1" noChangeShapeType="1" noTextEdit="1"/>
              </p:cNvSpPr>
              <p:nvPr/>
            </p:nvSpPr>
            <p:spPr>
              <a:xfrm>
                <a:off x="6053190" y="1919339"/>
                <a:ext cx="1066800" cy="261610"/>
              </a:xfrm>
              <a:prstGeom prst="rect">
                <a:avLst/>
              </a:prstGeom>
              <a:blipFill>
                <a:blip r:embed="rId3"/>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B03C86-13E1-F04E-8699-6ECC0A2EF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6245" y="551920"/>
            <a:ext cx="991985" cy="1455862"/>
          </a:xfrm>
          <a:prstGeom prst="rect">
            <a:avLst/>
          </a:prstGeom>
        </p:spPr>
      </p:pic>
      <p:cxnSp>
        <p:nvCxnSpPr>
          <p:cNvPr id="10" name="Straight Connector 9">
            <a:extLst>
              <a:ext uri="{FF2B5EF4-FFF2-40B4-BE49-F238E27FC236}">
                <a16:creationId xmlns:a16="http://schemas.microsoft.com/office/drawing/2014/main" id="{DCD5007F-C30A-2E4A-8304-B7FDD696DC13}"/>
              </a:ext>
            </a:extLst>
          </p:cNvPr>
          <p:cNvCxnSpPr>
            <a:cxnSpLocks/>
          </p:cNvCxnSpPr>
          <p:nvPr/>
        </p:nvCxnSpPr>
        <p:spPr>
          <a:xfrm flipV="1">
            <a:off x="7286245" y="3273516"/>
            <a:ext cx="2644837" cy="3474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3B3D23F-954F-414F-BAD9-E9BB4633E6F3}"/>
                  </a:ext>
                </a:extLst>
              </p:cNvPr>
              <p:cNvSpPr txBox="1"/>
              <p:nvPr/>
            </p:nvSpPr>
            <p:spPr>
              <a:xfrm>
                <a:off x="5976990" y="317745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1" name="TextBox 10">
                <a:extLst>
                  <a:ext uri="{FF2B5EF4-FFF2-40B4-BE49-F238E27FC236}">
                    <a16:creationId xmlns:a16="http://schemas.microsoft.com/office/drawing/2014/main" id="{B3B3D23F-954F-414F-BAD9-E9BB4633E6F3}"/>
                  </a:ext>
                </a:extLst>
              </p:cNvPr>
              <p:cNvSpPr txBox="1">
                <a:spLocks noRot="1" noChangeAspect="1" noMove="1" noResize="1" noEditPoints="1" noAdjustHandles="1" noChangeArrowheads="1" noChangeShapeType="1" noTextEdit="1"/>
              </p:cNvSpPr>
              <p:nvPr/>
            </p:nvSpPr>
            <p:spPr>
              <a:xfrm>
                <a:off x="5976990" y="3177453"/>
                <a:ext cx="1219200" cy="261610"/>
              </a:xfrm>
              <a:prstGeom prst="rect">
                <a:avLst/>
              </a:prstGeom>
              <a:blipFill>
                <a:blip r:embed="rId5"/>
                <a:stretch>
                  <a:fillRect b="-4545"/>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2946AB2-9B6E-D040-BE08-434CB0B2C2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3679" y="2078027"/>
            <a:ext cx="1215895" cy="1784478"/>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83C9683-F3AC-424F-ABA0-0A46945EFB1F}"/>
                  </a:ext>
                </a:extLst>
              </p:cNvPr>
              <p:cNvSpPr txBox="1"/>
              <p:nvPr/>
            </p:nvSpPr>
            <p:spPr>
              <a:xfrm>
                <a:off x="5976990" y="380183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=−0.67</m:t>
                      </m:r>
                      <m:r>
                        <a:rPr lang="en-US" sz="1100" b="0" i="1" smtClean="0">
                          <a:latin typeface="Cambria Math" panose="02040503050406030204" pitchFamily="18" charset="0"/>
                          <a:ea typeface="Cambria Math" panose="02040503050406030204" pitchFamily="18" charset="0"/>
                        </a:rPr>
                        <m:t>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C83C9683-F3AC-424F-ABA0-0A46945EFB1F}"/>
                  </a:ext>
                </a:extLst>
              </p:cNvPr>
              <p:cNvSpPr txBox="1">
                <a:spLocks noRot="1" noChangeAspect="1" noMove="1" noResize="1" noEditPoints="1" noAdjustHandles="1" noChangeArrowheads="1" noChangeShapeType="1" noTextEdit="1"/>
              </p:cNvSpPr>
              <p:nvPr/>
            </p:nvSpPr>
            <p:spPr>
              <a:xfrm>
                <a:off x="5976990" y="3801834"/>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671046B2-BD22-2145-BCBE-55C4E6FB5ACE}"/>
              </a:ext>
            </a:extLst>
          </p:cNvPr>
          <p:cNvCxnSpPr>
            <a:cxnSpLocks/>
          </p:cNvCxnSpPr>
          <p:nvPr/>
        </p:nvCxnSpPr>
        <p:spPr>
          <a:xfrm>
            <a:off x="7264262" y="3932639"/>
            <a:ext cx="3702011"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D5B0B6F-230B-6049-AD6B-F55C12BEFA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2502" y="1506408"/>
            <a:ext cx="1215895" cy="1784479"/>
          </a:xfrm>
          <a:prstGeom prst="rect">
            <a:avLst/>
          </a:prstGeom>
        </p:spPr>
      </p:pic>
      <p:cxnSp>
        <p:nvCxnSpPr>
          <p:cNvPr id="22" name="Straight Connector 21">
            <a:extLst>
              <a:ext uri="{FF2B5EF4-FFF2-40B4-BE49-F238E27FC236}">
                <a16:creationId xmlns:a16="http://schemas.microsoft.com/office/drawing/2014/main" id="{13C558D7-B0C0-2047-947C-A4F1FC539B0F}"/>
              </a:ext>
            </a:extLst>
          </p:cNvPr>
          <p:cNvCxnSpPr>
            <a:cxnSpLocks/>
          </p:cNvCxnSpPr>
          <p:nvPr/>
        </p:nvCxnSpPr>
        <p:spPr>
          <a:xfrm>
            <a:off x="7286245" y="5562198"/>
            <a:ext cx="3680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F8C34F-FD41-5B4D-8A4F-437098CC32EF}"/>
              </a:ext>
            </a:extLst>
          </p:cNvPr>
          <p:cNvCxnSpPr>
            <a:cxnSpLocks/>
          </p:cNvCxnSpPr>
          <p:nvPr/>
        </p:nvCxnSpPr>
        <p:spPr>
          <a:xfrm>
            <a:off x="7264262" y="5371468"/>
            <a:ext cx="2374135" cy="0"/>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14AC5D2-E0BA-E247-ABEC-E0BED607B1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94285" y="3774360"/>
            <a:ext cx="980077" cy="1438386"/>
          </a:xfrm>
          <a:prstGeom prst="rect">
            <a:avLst/>
          </a:prstGeom>
        </p:spPr>
      </p:pic>
      <p:cxnSp>
        <p:nvCxnSpPr>
          <p:cNvPr id="45" name="Straight Connector 44">
            <a:extLst>
              <a:ext uri="{FF2B5EF4-FFF2-40B4-BE49-F238E27FC236}">
                <a16:creationId xmlns:a16="http://schemas.microsoft.com/office/drawing/2014/main" id="{493A0996-A621-A745-BD84-8903FE3648CA}"/>
              </a:ext>
            </a:extLst>
          </p:cNvPr>
          <p:cNvCxnSpPr>
            <a:cxnSpLocks/>
          </p:cNvCxnSpPr>
          <p:nvPr/>
        </p:nvCxnSpPr>
        <p:spPr>
          <a:xfrm>
            <a:off x="7286245" y="5212746"/>
            <a:ext cx="4757202" cy="4802"/>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02FA523C-5F2F-A141-B2ED-44BFB914F0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8015" y="3978655"/>
            <a:ext cx="937252" cy="1375536"/>
          </a:xfrm>
          <a:prstGeom prst="rect">
            <a:avLst/>
          </a:prstGeom>
        </p:spPr>
      </p:pic>
      <p:pic>
        <p:nvPicPr>
          <p:cNvPr id="48" name="Picture 47">
            <a:extLst>
              <a:ext uri="{FF2B5EF4-FFF2-40B4-BE49-F238E27FC236}">
                <a16:creationId xmlns:a16="http://schemas.microsoft.com/office/drawing/2014/main" id="{13B60A17-DC7E-1F4E-A7C9-C497CA6AF7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4818" y="4005943"/>
            <a:ext cx="1049912" cy="1540879"/>
          </a:xfrm>
          <a:prstGeom prst="rect">
            <a:avLst/>
          </a:prstGeom>
        </p:spPr>
      </p:pic>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83A80442-AB87-ED45-B346-1225C893818D}"/>
                  </a:ext>
                </a:extLst>
              </p:cNvPr>
              <p:cNvSpPr txBox="1"/>
              <p:nvPr/>
            </p:nvSpPr>
            <p:spPr>
              <a:xfrm>
                <a:off x="5986416" y="497244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=−0.90</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1" name="TextBox 50">
                <a:extLst>
                  <a:ext uri="{FF2B5EF4-FFF2-40B4-BE49-F238E27FC236}">
                    <a16:creationId xmlns:a16="http://schemas.microsoft.com/office/drawing/2014/main" id="{83A80442-AB87-ED45-B346-1225C893818D}"/>
                  </a:ext>
                </a:extLst>
              </p:cNvPr>
              <p:cNvSpPr txBox="1">
                <a:spLocks noRot="1" noChangeAspect="1" noMove="1" noResize="1" noEditPoints="1" noAdjustHandles="1" noChangeArrowheads="1" noChangeShapeType="1" noTextEdit="1"/>
              </p:cNvSpPr>
              <p:nvPr/>
            </p:nvSpPr>
            <p:spPr>
              <a:xfrm>
                <a:off x="5986416" y="4972446"/>
                <a:ext cx="1219200" cy="261610"/>
              </a:xfrm>
              <a:prstGeom prst="rect">
                <a:avLst/>
              </a:prstGeom>
              <a:blipFill>
                <a:blip r:embed="rId12"/>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2D97B354-991C-784E-9B12-4600899BFA6F}"/>
                  </a:ext>
                </a:extLst>
              </p:cNvPr>
              <p:cNvSpPr txBox="1"/>
              <p:nvPr/>
            </p:nvSpPr>
            <p:spPr>
              <a:xfrm>
                <a:off x="6002368" y="523372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=−0.96</m:t>
                      </m:r>
                      <m:r>
                        <a:rPr lang="en-US" sz="1100" b="0" i="1" smtClean="0">
                          <a:latin typeface="Cambria Math" panose="02040503050406030204" pitchFamily="18" charset="0"/>
                          <a:ea typeface="Cambria Math" panose="02040503050406030204" pitchFamily="18" charset="0"/>
                        </a:rPr>
                        <m:t>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2" name="TextBox 51">
                <a:extLst>
                  <a:ext uri="{FF2B5EF4-FFF2-40B4-BE49-F238E27FC236}">
                    <a16:creationId xmlns:a16="http://schemas.microsoft.com/office/drawing/2014/main" id="{2D97B354-991C-784E-9B12-4600899BFA6F}"/>
                  </a:ext>
                </a:extLst>
              </p:cNvPr>
              <p:cNvSpPr txBox="1">
                <a:spLocks noRot="1" noChangeAspect="1" noMove="1" noResize="1" noEditPoints="1" noAdjustHandles="1" noChangeArrowheads="1" noChangeShapeType="1" noTextEdit="1"/>
              </p:cNvSpPr>
              <p:nvPr/>
            </p:nvSpPr>
            <p:spPr>
              <a:xfrm>
                <a:off x="6002368" y="5233728"/>
                <a:ext cx="1219200" cy="2616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C3A2F1ED-B15E-1B41-8F03-581FC3F10244}"/>
                  </a:ext>
                </a:extLst>
              </p:cNvPr>
              <p:cNvSpPr txBox="1"/>
              <p:nvPr/>
            </p:nvSpPr>
            <p:spPr>
              <a:xfrm>
                <a:off x="6045062" y="554682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=−1.28</m:t>
                      </m:r>
                      <m:r>
                        <a:rPr lang="en-US" sz="1100" b="0" i="1" smtClean="0">
                          <a:latin typeface="Cambria Math" panose="02040503050406030204" pitchFamily="18" charset="0"/>
                          <a:ea typeface="Cambria Math" panose="02040503050406030204" pitchFamily="18" charset="0"/>
                        </a:rPr>
                        <m:t>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3" name="TextBox 52">
                <a:extLst>
                  <a:ext uri="{FF2B5EF4-FFF2-40B4-BE49-F238E27FC236}">
                    <a16:creationId xmlns:a16="http://schemas.microsoft.com/office/drawing/2014/main" id="{C3A2F1ED-B15E-1B41-8F03-581FC3F10244}"/>
                  </a:ext>
                </a:extLst>
              </p:cNvPr>
              <p:cNvSpPr txBox="1">
                <a:spLocks noRot="1" noChangeAspect="1" noMove="1" noResize="1" noEditPoints="1" noAdjustHandles="1" noChangeArrowheads="1" noChangeShapeType="1" noTextEdit="1"/>
              </p:cNvSpPr>
              <p:nvPr/>
            </p:nvSpPr>
            <p:spPr>
              <a:xfrm>
                <a:off x="6045062" y="5546823"/>
                <a:ext cx="1219200" cy="261610"/>
              </a:xfrm>
              <a:prstGeom prst="rect">
                <a:avLst/>
              </a:prstGeom>
              <a:blipFill>
                <a:blip r:embed="rId14"/>
                <a:stretch>
                  <a:fillRect b="-4762"/>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8B868ED-3C49-B145-A400-678B0AFE436A}"/>
              </a:ext>
            </a:extLst>
          </p:cNvPr>
          <p:cNvCxnSpPr>
            <a:cxnSpLocks/>
          </p:cNvCxnSpPr>
          <p:nvPr/>
        </p:nvCxnSpPr>
        <p:spPr>
          <a:xfrm>
            <a:off x="1416187" y="2063703"/>
            <a:ext cx="38139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8710FEE-F3F8-6A44-A522-3E792BEAD281}"/>
              </a:ext>
            </a:extLst>
          </p:cNvPr>
          <p:cNvCxnSpPr>
            <a:cxnSpLocks/>
          </p:cNvCxnSpPr>
          <p:nvPr/>
        </p:nvCxnSpPr>
        <p:spPr>
          <a:xfrm>
            <a:off x="1438170" y="3746356"/>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88009A-78AE-9B46-9D55-E9BE2EF4214B}"/>
              </a:ext>
            </a:extLst>
          </p:cNvPr>
          <p:cNvCxnSpPr>
            <a:cxnSpLocks/>
          </p:cNvCxnSpPr>
          <p:nvPr/>
        </p:nvCxnSpPr>
        <p:spPr>
          <a:xfrm>
            <a:off x="1416187" y="4823633"/>
            <a:ext cx="3968539" cy="19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3848A4-E18C-F14D-A3B5-7C0066C2477B}"/>
              </a:ext>
            </a:extLst>
          </p:cNvPr>
          <p:cNvCxnSpPr>
            <a:cxnSpLocks/>
          </p:cNvCxnSpPr>
          <p:nvPr/>
        </p:nvCxnSpPr>
        <p:spPr>
          <a:xfrm>
            <a:off x="1341762" y="5464361"/>
            <a:ext cx="3968539" cy="0"/>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23B9350E-3CB6-114E-A1B5-AAA96DA54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170" y="565476"/>
            <a:ext cx="991985" cy="1455862"/>
          </a:xfrm>
          <a:prstGeom prst="rect">
            <a:avLst/>
          </a:prstGeom>
        </p:spPr>
      </p:pic>
      <p:pic>
        <p:nvPicPr>
          <p:cNvPr id="59" name="Picture 58">
            <a:extLst>
              <a:ext uri="{FF2B5EF4-FFF2-40B4-BE49-F238E27FC236}">
                <a16:creationId xmlns:a16="http://schemas.microsoft.com/office/drawing/2014/main" id="{311F602E-824E-C042-BFCD-C7C076FA7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0155" y="1919512"/>
            <a:ext cx="1215895" cy="1784478"/>
          </a:xfrm>
          <a:prstGeom prst="rect">
            <a:avLst/>
          </a:prstGeom>
        </p:spPr>
      </p:pic>
      <p:pic>
        <p:nvPicPr>
          <p:cNvPr id="60" name="Picture 59">
            <a:extLst>
              <a:ext uri="{FF2B5EF4-FFF2-40B4-BE49-F238E27FC236}">
                <a16:creationId xmlns:a16="http://schemas.microsoft.com/office/drawing/2014/main" id="{8F0D4969-B12E-664E-8E27-30DDF7B5B4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074" y="3053460"/>
            <a:ext cx="1215895" cy="1784479"/>
          </a:xfrm>
          <a:prstGeom prst="rect">
            <a:avLst/>
          </a:prstGeom>
        </p:spPr>
      </p:pic>
      <p:pic>
        <p:nvPicPr>
          <p:cNvPr id="61" name="Picture 60">
            <a:extLst>
              <a:ext uri="{FF2B5EF4-FFF2-40B4-BE49-F238E27FC236}">
                <a16:creationId xmlns:a16="http://schemas.microsoft.com/office/drawing/2014/main" id="{0CA0EDEF-2CF5-9F41-BE42-164977D805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47010" y="3766217"/>
            <a:ext cx="1165768" cy="1710912"/>
          </a:xfrm>
          <a:prstGeom prst="rect">
            <a:avLst/>
          </a:prstGeom>
        </p:spPr>
      </p:pic>
      <p:pic>
        <p:nvPicPr>
          <p:cNvPr id="62" name="Picture 61">
            <a:extLst>
              <a:ext uri="{FF2B5EF4-FFF2-40B4-BE49-F238E27FC236}">
                <a16:creationId xmlns:a16="http://schemas.microsoft.com/office/drawing/2014/main" id="{79286184-80E9-3D45-8AAD-B5D4AE6242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2791" y="5026792"/>
            <a:ext cx="980077" cy="1438386"/>
          </a:xfrm>
          <a:prstGeom prst="rect">
            <a:avLst/>
          </a:prstGeom>
        </p:spPr>
      </p:pic>
      <p:cxnSp>
        <p:nvCxnSpPr>
          <p:cNvPr id="63" name="Straight Connector 62">
            <a:extLst>
              <a:ext uri="{FF2B5EF4-FFF2-40B4-BE49-F238E27FC236}">
                <a16:creationId xmlns:a16="http://schemas.microsoft.com/office/drawing/2014/main" id="{747CD4DB-37AF-CA49-B74F-B16DF5E05069}"/>
              </a:ext>
            </a:extLst>
          </p:cNvPr>
          <p:cNvCxnSpPr>
            <a:cxnSpLocks/>
          </p:cNvCxnSpPr>
          <p:nvPr/>
        </p:nvCxnSpPr>
        <p:spPr>
          <a:xfrm flipV="1">
            <a:off x="1341762" y="6465178"/>
            <a:ext cx="4042964" cy="196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88F9BCC0-A8EE-F242-A009-E205E5134F62}"/>
                  </a:ext>
                </a:extLst>
              </p:cNvPr>
              <p:cNvSpPr txBox="1"/>
              <p:nvPr/>
            </p:nvSpPr>
            <p:spPr>
              <a:xfrm>
                <a:off x="200292" y="191951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4" name="TextBox 63">
                <a:extLst>
                  <a:ext uri="{FF2B5EF4-FFF2-40B4-BE49-F238E27FC236}">
                    <a16:creationId xmlns:a16="http://schemas.microsoft.com/office/drawing/2014/main" id="{88F9BCC0-A8EE-F242-A009-E205E5134F62}"/>
                  </a:ext>
                </a:extLst>
              </p:cNvPr>
              <p:cNvSpPr txBox="1">
                <a:spLocks noRot="1" noChangeAspect="1" noMove="1" noResize="1" noEditPoints="1" noAdjustHandles="1" noChangeArrowheads="1" noChangeShapeType="1" noTextEdit="1"/>
              </p:cNvSpPr>
              <p:nvPr/>
            </p:nvSpPr>
            <p:spPr>
              <a:xfrm>
                <a:off x="200292" y="1919512"/>
                <a:ext cx="1066800" cy="2616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339260B6-FED6-0D47-BC4B-690CA8178E82}"/>
                  </a:ext>
                </a:extLst>
              </p:cNvPr>
              <p:cNvSpPr txBox="1"/>
              <p:nvPr/>
            </p:nvSpPr>
            <p:spPr>
              <a:xfrm>
                <a:off x="127375" y="3625481"/>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5" name="TextBox 64">
                <a:extLst>
                  <a:ext uri="{FF2B5EF4-FFF2-40B4-BE49-F238E27FC236}">
                    <a16:creationId xmlns:a16="http://schemas.microsoft.com/office/drawing/2014/main" id="{339260B6-FED6-0D47-BC4B-690CA8178E82}"/>
                  </a:ext>
                </a:extLst>
              </p:cNvPr>
              <p:cNvSpPr txBox="1">
                <a:spLocks noRot="1" noChangeAspect="1" noMove="1" noResize="1" noEditPoints="1" noAdjustHandles="1" noChangeArrowheads="1" noChangeShapeType="1" noTextEdit="1"/>
              </p:cNvSpPr>
              <p:nvPr/>
            </p:nvSpPr>
            <p:spPr>
              <a:xfrm>
                <a:off x="127375" y="3625481"/>
                <a:ext cx="1219200" cy="261610"/>
              </a:xfrm>
              <a:prstGeom prst="rect">
                <a:avLst/>
              </a:prstGeom>
              <a:blipFill>
                <a:blip r:embed="rId1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E2B33E51-01D0-8542-91F7-4D0127CF7CD8}"/>
                  </a:ext>
                </a:extLst>
              </p:cNvPr>
              <p:cNvSpPr txBox="1"/>
              <p:nvPr/>
            </p:nvSpPr>
            <p:spPr>
              <a:xfrm>
                <a:off x="46536" y="471255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E2B33E51-01D0-8542-91F7-4D0127CF7CD8}"/>
                  </a:ext>
                </a:extLst>
              </p:cNvPr>
              <p:cNvSpPr txBox="1">
                <a:spLocks noRot="1" noChangeAspect="1" noMove="1" noResize="1" noEditPoints="1" noAdjustHandles="1" noChangeArrowheads="1" noChangeShapeType="1" noTextEdit="1"/>
              </p:cNvSpPr>
              <p:nvPr/>
            </p:nvSpPr>
            <p:spPr>
              <a:xfrm>
                <a:off x="46536" y="4712559"/>
                <a:ext cx="1219200" cy="2616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F4ADE73F-F14E-444B-9BE3-CB2E5C74F762}"/>
                  </a:ext>
                </a:extLst>
              </p:cNvPr>
              <p:cNvSpPr txBox="1"/>
              <p:nvPr/>
            </p:nvSpPr>
            <p:spPr>
              <a:xfrm>
                <a:off x="0" y="6354070"/>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7" name="TextBox 66">
                <a:extLst>
                  <a:ext uri="{FF2B5EF4-FFF2-40B4-BE49-F238E27FC236}">
                    <a16:creationId xmlns:a16="http://schemas.microsoft.com/office/drawing/2014/main" id="{F4ADE73F-F14E-444B-9BE3-CB2E5C74F762}"/>
                  </a:ext>
                </a:extLst>
              </p:cNvPr>
              <p:cNvSpPr txBox="1">
                <a:spLocks noRot="1" noChangeAspect="1" noMove="1" noResize="1" noEditPoints="1" noAdjustHandles="1" noChangeArrowheads="1" noChangeShapeType="1" noTextEdit="1"/>
              </p:cNvSpPr>
              <p:nvPr/>
            </p:nvSpPr>
            <p:spPr>
              <a:xfrm>
                <a:off x="0" y="6354070"/>
                <a:ext cx="1219200" cy="261610"/>
              </a:xfrm>
              <a:prstGeom prst="rect">
                <a:avLst/>
              </a:prstGeom>
              <a:blipFill>
                <a:blip r:embed="rId1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4F4E2528-6B26-0746-9D1C-3386D2A4F593}"/>
                  </a:ext>
                </a:extLst>
              </p:cNvPr>
              <p:cNvSpPr txBox="1"/>
              <p:nvPr/>
            </p:nvSpPr>
            <p:spPr>
              <a:xfrm>
                <a:off x="28045" y="535567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=−1.247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8" name="TextBox 67">
                <a:extLst>
                  <a:ext uri="{FF2B5EF4-FFF2-40B4-BE49-F238E27FC236}">
                    <a16:creationId xmlns:a16="http://schemas.microsoft.com/office/drawing/2014/main" id="{4F4E2528-6B26-0746-9D1C-3386D2A4F593}"/>
                  </a:ext>
                </a:extLst>
              </p:cNvPr>
              <p:cNvSpPr txBox="1">
                <a:spLocks noRot="1" noChangeAspect="1" noMove="1" noResize="1" noEditPoints="1" noAdjustHandles="1" noChangeArrowheads="1" noChangeShapeType="1" noTextEdit="1"/>
              </p:cNvSpPr>
              <p:nvPr/>
            </p:nvSpPr>
            <p:spPr>
              <a:xfrm>
                <a:off x="28045" y="5355675"/>
                <a:ext cx="1219200" cy="261610"/>
              </a:xfrm>
              <a:prstGeom prst="rect">
                <a:avLst/>
              </a:prstGeom>
              <a:blipFill>
                <a:blip r:embed="rId1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EB4E3D3F-A2F5-3840-82A2-B931DF6ACE1B}"/>
                  </a:ext>
                </a:extLst>
              </p:cNvPr>
              <p:cNvSpPr txBox="1"/>
              <p:nvPr/>
            </p:nvSpPr>
            <p:spPr>
              <a:xfrm>
                <a:off x="19876" y="607276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9" name="TextBox 68">
                <a:extLst>
                  <a:ext uri="{FF2B5EF4-FFF2-40B4-BE49-F238E27FC236}">
                    <a16:creationId xmlns:a16="http://schemas.microsoft.com/office/drawing/2014/main" id="{EB4E3D3F-A2F5-3840-82A2-B931DF6ACE1B}"/>
                  </a:ext>
                </a:extLst>
              </p:cNvPr>
              <p:cNvSpPr txBox="1">
                <a:spLocks noRot="1" noChangeAspect="1" noMove="1" noResize="1" noEditPoints="1" noAdjustHandles="1" noChangeArrowheads="1" noChangeShapeType="1" noTextEdit="1"/>
              </p:cNvSpPr>
              <p:nvPr/>
            </p:nvSpPr>
            <p:spPr>
              <a:xfrm>
                <a:off x="19876" y="6072763"/>
                <a:ext cx="1219200" cy="261610"/>
              </a:xfrm>
              <a:prstGeom prst="rect">
                <a:avLst/>
              </a:prstGeom>
              <a:blipFill>
                <a:blip r:embed="rId20"/>
                <a:stretch>
                  <a:fillRect b="-4545"/>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88170540-DEFD-4140-BD9F-436C131554C7}"/>
              </a:ext>
            </a:extLst>
          </p:cNvPr>
          <p:cNvCxnSpPr>
            <a:cxnSpLocks/>
          </p:cNvCxnSpPr>
          <p:nvPr/>
        </p:nvCxnSpPr>
        <p:spPr>
          <a:xfrm>
            <a:off x="1341762" y="6253385"/>
            <a:ext cx="2631312" cy="0"/>
          </a:xfrm>
          <a:prstGeom prst="line">
            <a:avLst/>
          </a:prstGeom>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B3E48351-37AD-7F4A-8CAF-97B60B0954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3951" y="4843364"/>
            <a:ext cx="937252" cy="1375536"/>
          </a:xfrm>
          <a:prstGeom prst="rect">
            <a:avLst/>
          </a:prstGeom>
        </p:spPr>
      </p:pic>
      <p:sp>
        <p:nvSpPr>
          <p:cNvPr id="72" name="TextBox 71">
            <a:extLst>
              <a:ext uri="{FF2B5EF4-FFF2-40B4-BE49-F238E27FC236}">
                <a16:creationId xmlns:a16="http://schemas.microsoft.com/office/drawing/2014/main" id="{875CCC64-6EE1-AB4C-BE90-51E647E240FB}"/>
              </a:ext>
            </a:extLst>
          </p:cNvPr>
          <p:cNvSpPr txBox="1"/>
          <p:nvPr/>
        </p:nvSpPr>
        <p:spPr>
          <a:xfrm>
            <a:off x="2507569" y="764255"/>
            <a:ext cx="3206904"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layer of </a:t>
            </a:r>
          </a:p>
          <a:p>
            <a:r>
              <a:rPr lang="en-US" sz="1500" dirty="0"/>
              <a:t>2</a:t>
            </a:r>
            <a:r>
              <a:rPr lang="en-US" sz="1500" baseline="30000" dirty="0"/>
              <a:t>nd</a:t>
            </a:r>
            <a:r>
              <a:rPr lang="en-US" sz="1500" dirty="0"/>
              <a:t> row from left to right</a:t>
            </a:r>
          </a:p>
        </p:txBody>
      </p:sp>
      <p:cxnSp>
        <p:nvCxnSpPr>
          <p:cNvPr id="76" name="Straight Arrow Connector 75">
            <a:extLst>
              <a:ext uri="{FF2B5EF4-FFF2-40B4-BE49-F238E27FC236}">
                <a16:creationId xmlns:a16="http://schemas.microsoft.com/office/drawing/2014/main" id="{8C0DAE21-B30A-6448-B519-8168E345D2B3}"/>
              </a:ext>
            </a:extLst>
          </p:cNvPr>
          <p:cNvCxnSpPr>
            <a:cxnSpLocks/>
          </p:cNvCxnSpPr>
          <p:nvPr/>
        </p:nvCxnSpPr>
        <p:spPr>
          <a:xfrm flipV="1">
            <a:off x="1633951" y="1393638"/>
            <a:ext cx="1893020" cy="119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0947089-46A4-B54F-8934-99BE39937421}"/>
              </a:ext>
            </a:extLst>
          </p:cNvPr>
          <p:cNvCxnSpPr>
            <a:cxnSpLocks/>
          </p:cNvCxnSpPr>
          <p:nvPr/>
        </p:nvCxnSpPr>
        <p:spPr>
          <a:xfrm flipV="1">
            <a:off x="8168757" y="764255"/>
            <a:ext cx="1303027" cy="825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169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=−0.97</m:t>
                      </m:r>
                      <m:r>
                        <a:rPr lang="en-US" sz="1100" b="0" i="1" smtClean="0">
                          <a:latin typeface="Cambria Math" panose="02040503050406030204" pitchFamily="18" charset="0"/>
                          <a:ea typeface="Cambria Math" panose="02040503050406030204" pitchFamily="18" charset="0"/>
                        </a:rPr>
                        <m:t>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=−1.541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=−0.256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8"/>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=−0.821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4"/>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=−1.400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7"/>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=−1.434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18"/>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17758"/>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=−0.579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19"/>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55306" y="4278224"/>
            <a:ext cx="980077" cy="1438386"/>
          </a:xfrm>
          <a:prstGeom prst="rect">
            <a:avLst/>
          </a:prstGeom>
        </p:spPr>
      </p:pic>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=−1.525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3"/>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283270" cy="8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169644" y="4570014"/>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4430924" y="611000"/>
            <a:ext cx="3847079" cy="369332"/>
          </a:xfrm>
          <a:prstGeom prst="rect">
            <a:avLst/>
          </a:prstGeom>
          <a:solidFill>
            <a:srgbClr val="0FB99D"/>
          </a:solidFill>
        </p:spPr>
        <p:txBody>
          <a:bodyPr wrap="none" rtlCol="0">
            <a:spAutoFit/>
          </a:bodyPr>
          <a:lstStyle/>
          <a:p>
            <a:r>
              <a:rPr lang="en-US" dirty="0"/>
              <a:t>2 Oxygen Vacancies created in 2</a:t>
            </a:r>
            <a:r>
              <a:rPr lang="en-US" baseline="30000" dirty="0"/>
              <a:t>nd</a:t>
            </a:r>
            <a:r>
              <a:rPr lang="en-US" dirty="0"/>
              <a:t> layer</a:t>
            </a:r>
          </a:p>
        </p:txBody>
      </p:sp>
    </p:spTree>
    <p:extLst>
      <p:ext uri="{BB962C8B-B14F-4D97-AF65-F5344CB8AC3E}">
        <p14:creationId xmlns:p14="http://schemas.microsoft.com/office/powerpoint/2010/main" val="3987884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95270</TotalTime>
  <Words>4377</Words>
  <Application>Microsoft Macintosh PowerPoint</Application>
  <PresentationFormat>Widescreen</PresentationFormat>
  <Paragraphs>716</Paragraphs>
  <Slides>83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Binding Energy of H2O on V2O5/TiO2 (6×2  super cell with Ov) </vt:lpstr>
      <vt:lpstr>Binding Energy of H2O on V2O5/TiO2 (6×2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782</cp:revision>
  <cp:lastPrinted>2020-02-24T10:14:13Z</cp:lastPrinted>
  <dcterms:created xsi:type="dcterms:W3CDTF">2019-05-15T07:14:52Z</dcterms:created>
  <dcterms:modified xsi:type="dcterms:W3CDTF">2020-02-24T10:15:58Z</dcterms:modified>
</cp:coreProperties>
</file>